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6" r:id="rId1"/>
    <p:sldMasterId id="2147483688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</p:sldMasterIdLst>
  <p:sldIdLst>
    <p:sldId id="277" r:id="rId15"/>
    <p:sldId id="278" r:id="rId16"/>
    <p:sldId id="257" r:id="rId17"/>
    <p:sldId id="262" r:id="rId18"/>
    <p:sldId id="260" r:id="rId19"/>
    <p:sldId id="275" r:id="rId20"/>
    <p:sldId id="272" r:id="rId21"/>
    <p:sldId id="274" r:id="rId22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CF37"/>
    <a:srgbClr val="6B31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 varScale="1">
        <p:scale>
          <a:sx n="58" d="100"/>
          <a:sy n="58" d="100"/>
        </p:scale>
        <p:origin x="5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1776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275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1378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4098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177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143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6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97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830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819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1955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390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707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0810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99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C6C7BAC-C5D0-0B4F-AE0A-F65D72E6B9A4}"/>
              </a:ext>
            </a:extLst>
          </p:cNvPr>
          <p:cNvSpPr/>
          <p:nvPr userDrawn="1"/>
        </p:nvSpPr>
        <p:spPr>
          <a:xfrm>
            <a:off x="17771165" y="2"/>
            <a:ext cx="5815772" cy="3931920"/>
          </a:xfrm>
          <a:prstGeom prst="rect">
            <a:avLst/>
          </a:prstGeom>
          <a:solidFill>
            <a:srgbClr val="6B3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A3B0EA7E-1139-4E48-B991-DA27743283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9270248" y="620750"/>
            <a:ext cx="3092790" cy="61211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0CF3744-B421-624F-AD43-EF45B9D51BF0}"/>
              </a:ext>
            </a:extLst>
          </p:cNvPr>
          <p:cNvCxnSpPr/>
          <p:nvPr userDrawn="1"/>
        </p:nvCxnSpPr>
        <p:spPr>
          <a:xfrm>
            <a:off x="18472564" y="1572867"/>
            <a:ext cx="4412974" cy="0"/>
          </a:xfrm>
          <a:prstGeom prst="line">
            <a:avLst/>
          </a:prstGeom>
          <a:ln w="57150">
            <a:solidFill>
              <a:srgbClr val="A5C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403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4BE459E-CD77-9E4E-93F1-B0145539D1E9}"/>
              </a:ext>
            </a:extLst>
          </p:cNvPr>
          <p:cNvSpPr/>
          <p:nvPr userDrawn="1"/>
        </p:nvSpPr>
        <p:spPr>
          <a:xfrm>
            <a:off x="575227" y="-1"/>
            <a:ext cx="5487643" cy="4023360"/>
          </a:xfrm>
          <a:prstGeom prst="rect">
            <a:avLst/>
          </a:prstGeom>
          <a:solidFill>
            <a:srgbClr val="6B3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85AC326-1F99-2E41-98DC-2D57AD04F9DD}"/>
              </a:ext>
            </a:extLst>
          </p:cNvPr>
          <p:cNvCxnSpPr>
            <a:cxnSpLocks/>
          </p:cNvCxnSpPr>
          <p:nvPr userDrawn="1"/>
        </p:nvCxnSpPr>
        <p:spPr>
          <a:xfrm>
            <a:off x="1337312" y="1634986"/>
            <a:ext cx="3963472" cy="0"/>
          </a:xfrm>
          <a:prstGeom prst="line">
            <a:avLst/>
          </a:prstGeom>
          <a:ln w="57150">
            <a:solidFill>
              <a:srgbClr val="A5C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DCF1073-7349-C641-92B6-9E1799CF43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72653" y="620749"/>
            <a:ext cx="3092790" cy="61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02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4BE459E-CD77-9E4E-93F1-B0145539D1E9}"/>
              </a:ext>
            </a:extLst>
          </p:cNvPr>
          <p:cNvSpPr/>
          <p:nvPr userDrawn="1"/>
        </p:nvSpPr>
        <p:spPr>
          <a:xfrm>
            <a:off x="575227" y="-1"/>
            <a:ext cx="5487643" cy="4023360"/>
          </a:xfrm>
          <a:prstGeom prst="rect">
            <a:avLst/>
          </a:prstGeom>
          <a:solidFill>
            <a:srgbClr val="6B3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85AC326-1F99-2E41-98DC-2D57AD04F9DD}"/>
              </a:ext>
            </a:extLst>
          </p:cNvPr>
          <p:cNvCxnSpPr>
            <a:cxnSpLocks/>
          </p:cNvCxnSpPr>
          <p:nvPr userDrawn="1"/>
        </p:nvCxnSpPr>
        <p:spPr>
          <a:xfrm>
            <a:off x="1337312" y="1634986"/>
            <a:ext cx="3963472" cy="0"/>
          </a:xfrm>
          <a:prstGeom prst="line">
            <a:avLst/>
          </a:prstGeom>
          <a:ln w="57150">
            <a:solidFill>
              <a:srgbClr val="A5C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DCF1073-7349-C641-92B6-9E1799CF43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72653" y="620749"/>
            <a:ext cx="3092790" cy="61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168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4BE459E-CD77-9E4E-93F1-B0145539D1E9}"/>
              </a:ext>
            </a:extLst>
          </p:cNvPr>
          <p:cNvSpPr/>
          <p:nvPr userDrawn="1"/>
        </p:nvSpPr>
        <p:spPr>
          <a:xfrm>
            <a:off x="575227" y="-1"/>
            <a:ext cx="5487643" cy="4023360"/>
          </a:xfrm>
          <a:prstGeom prst="rect">
            <a:avLst/>
          </a:prstGeom>
          <a:solidFill>
            <a:srgbClr val="6B3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85AC326-1F99-2E41-98DC-2D57AD04F9DD}"/>
              </a:ext>
            </a:extLst>
          </p:cNvPr>
          <p:cNvCxnSpPr>
            <a:cxnSpLocks/>
          </p:cNvCxnSpPr>
          <p:nvPr userDrawn="1"/>
        </p:nvCxnSpPr>
        <p:spPr>
          <a:xfrm>
            <a:off x="1337312" y="1634986"/>
            <a:ext cx="3963472" cy="0"/>
          </a:xfrm>
          <a:prstGeom prst="line">
            <a:avLst/>
          </a:prstGeom>
          <a:ln w="57150">
            <a:solidFill>
              <a:srgbClr val="A5C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DCF1073-7349-C641-92B6-9E1799CF43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72653" y="620749"/>
            <a:ext cx="3092790" cy="61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58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4BE459E-CD77-9E4E-93F1-B0145539D1E9}"/>
              </a:ext>
            </a:extLst>
          </p:cNvPr>
          <p:cNvSpPr/>
          <p:nvPr userDrawn="1"/>
        </p:nvSpPr>
        <p:spPr>
          <a:xfrm>
            <a:off x="575227" y="-1"/>
            <a:ext cx="5487643" cy="4023360"/>
          </a:xfrm>
          <a:prstGeom prst="rect">
            <a:avLst/>
          </a:prstGeom>
          <a:solidFill>
            <a:srgbClr val="6B3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85AC326-1F99-2E41-98DC-2D57AD04F9DD}"/>
              </a:ext>
            </a:extLst>
          </p:cNvPr>
          <p:cNvCxnSpPr>
            <a:cxnSpLocks/>
          </p:cNvCxnSpPr>
          <p:nvPr userDrawn="1"/>
        </p:nvCxnSpPr>
        <p:spPr>
          <a:xfrm>
            <a:off x="1337312" y="1634986"/>
            <a:ext cx="3963472" cy="0"/>
          </a:xfrm>
          <a:prstGeom prst="line">
            <a:avLst/>
          </a:prstGeom>
          <a:ln w="57150">
            <a:solidFill>
              <a:srgbClr val="A5C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DCF1073-7349-C641-92B6-9E1799CF43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72653" y="620749"/>
            <a:ext cx="3092790" cy="61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485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2704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hair sitting in front of a window&#10;&#10;Description automatically generated">
            <a:extLst>
              <a:ext uri="{FF2B5EF4-FFF2-40B4-BE49-F238E27FC236}">
                <a16:creationId xmlns:a16="http://schemas.microsoft.com/office/drawing/2014/main" id="{A3BA7EB9-074E-1346-B74E-CE05D70D88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7" y="0"/>
            <a:ext cx="2437214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78AA153-CAEF-754A-A29A-A87A06656919}"/>
              </a:ext>
            </a:extLst>
          </p:cNvPr>
          <p:cNvSpPr/>
          <p:nvPr userDrawn="1"/>
        </p:nvSpPr>
        <p:spPr>
          <a:xfrm>
            <a:off x="17771165" y="2"/>
            <a:ext cx="5815772" cy="3931920"/>
          </a:xfrm>
          <a:prstGeom prst="rect">
            <a:avLst/>
          </a:prstGeom>
          <a:solidFill>
            <a:srgbClr val="6B3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63B366E-F82B-8D4A-9B8A-6D1617B88B3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9270248" y="620750"/>
            <a:ext cx="3092790" cy="61211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3F4D11D-D8C0-E943-9CDC-208C981F7777}"/>
              </a:ext>
            </a:extLst>
          </p:cNvPr>
          <p:cNvCxnSpPr/>
          <p:nvPr userDrawn="1"/>
        </p:nvCxnSpPr>
        <p:spPr>
          <a:xfrm>
            <a:off x="18472564" y="1572867"/>
            <a:ext cx="4412974" cy="0"/>
          </a:xfrm>
          <a:prstGeom prst="line">
            <a:avLst/>
          </a:prstGeom>
          <a:ln w="57150">
            <a:solidFill>
              <a:srgbClr val="A5C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4988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view of a living room filled with furniture and a large window&#10;&#10;Description automatically generated">
            <a:extLst>
              <a:ext uri="{FF2B5EF4-FFF2-40B4-BE49-F238E27FC236}">
                <a16:creationId xmlns:a16="http://schemas.microsoft.com/office/drawing/2014/main" id="{9EAC34A9-2A18-0D46-B779-8FA3B7EDF7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" y="-343"/>
            <a:ext cx="24386566" cy="1371634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60284C-00D5-DC46-9721-1877552A0A9B}"/>
              </a:ext>
            </a:extLst>
          </p:cNvPr>
          <p:cNvSpPr/>
          <p:nvPr userDrawn="1"/>
        </p:nvSpPr>
        <p:spPr>
          <a:xfrm>
            <a:off x="575227" y="-1"/>
            <a:ext cx="5487643" cy="4023360"/>
          </a:xfrm>
          <a:prstGeom prst="rect">
            <a:avLst/>
          </a:prstGeom>
          <a:solidFill>
            <a:srgbClr val="6B3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488AC57-548E-1E4A-85EC-2F6EB7CBD93A}"/>
              </a:ext>
            </a:extLst>
          </p:cNvPr>
          <p:cNvCxnSpPr>
            <a:cxnSpLocks/>
          </p:cNvCxnSpPr>
          <p:nvPr userDrawn="1"/>
        </p:nvCxnSpPr>
        <p:spPr>
          <a:xfrm>
            <a:off x="1337312" y="1634986"/>
            <a:ext cx="3963472" cy="0"/>
          </a:xfrm>
          <a:prstGeom prst="line">
            <a:avLst/>
          </a:prstGeom>
          <a:ln w="57150">
            <a:solidFill>
              <a:srgbClr val="A5C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9A54F6-3E8A-5146-ABF4-FB47DB03F76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72653" y="620749"/>
            <a:ext cx="3092790" cy="61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57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living room filled with furniture and a purple chair&#10;&#10;Description automatically generated">
            <a:extLst>
              <a:ext uri="{FF2B5EF4-FFF2-40B4-BE49-F238E27FC236}">
                <a16:creationId xmlns:a16="http://schemas.microsoft.com/office/drawing/2014/main" id="{B4D71810-4D3C-444A-B9D2-31989B82E1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341" y="0"/>
            <a:ext cx="24391856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8E56FC9-3FDC-9345-8D63-D876DCB3E6F8}"/>
              </a:ext>
            </a:extLst>
          </p:cNvPr>
          <p:cNvSpPr/>
          <p:nvPr userDrawn="1"/>
        </p:nvSpPr>
        <p:spPr>
          <a:xfrm>
            <a:off x="575227" y="-1"/>
            <a:ext cx="5487643" cy="4023360"/>
          </a:xfrm>
          <a:prstGeom prst="rect">
            <a:avLst/>
          </a:prstGeom>
          <a:solidFill>
            <a:srgbClr val="6B3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D1EC670-F7CC-984C-94C0-1A870A7D5C74}"/>
              </a:ext>
            </a:extLst>
          </p:cNvPr>
          <p:cNvCxnSpPr>
            <a:cxnSpLocks/>
          </p:cNvCxnSpPr>
          <p:nvPr userDrawn="1"/>
        </p:nvCxnSpPr>
        <p:spPr>
          <a:xfrm>
            <a:off x="1337312" y="1634986"/>
            <a:ext cx="3963472" cy="0"/>
          </a:xfrm>
          <a:prstGeom prst="line">
            <a:avLst/>
          </a:prstGeom>
          <a:ln w="57150">
            <a:solidFill>
              <a:srgbClr val="A5C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1DCDA260-7B99-6D47-A99B-1DA2EF8CA4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72653" y="620749"/>
            <a:ext cx="3092790" cy="61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844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living room filled with furniture and a fire place&#10;&#10;Description automatically generated">
            <a:extLst>
              <a:ext uri="{FF2B5EF4-FFF2-40B4-BE49-F238E27FC236}">
                <a16:creationId xmlns:a16="http://schemas.microsoft.com/office/drawing/2014/main" id="{1D43A7D8-E68E-6849-86FE-12A0FFFECE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4391856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048F5D5-9800-244A-B62E-DE8B97B50EA9}"/>
              </a:ext>
            </a:extLst>
          </p:cNvPr>
          <p:cNvSpPr/>
          <p:nvPr userDrawn="1"/>
        </p:nvSpPr>
        <p:spPr>
          <a:xfrm>
            <a:off x="575227" y="-1"/>
            <a:ext cx="5487643" cy="4023360"/>
          </a:xfrm>
          <a:prstGeom prst="rect">
            <a:avLst/>
          </a:prstGeom>
          <a:solidFill>
            <a:srgbClr val="6B3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4E91B94-FED1-354F-84E6-AB412414AA56}"/>
              </a:ext>
            </a:extLst>
          </p:cNvPr>
          <p:cNvCxnSpPr>
            <a:cxnSpLocks/>
          </p:cNvCxnSpPr>
          <p:nvPr userDrawn="1"/>
        </p:nvCxnSpPr>
        <p:spPr>
          <a:xfrm>
            <a:off x="1337312" y="1634986"/>
            <a:ext cx="3963472" cy="0"/>
          </a:xfrm>
          <a:prstGeom prst="line">
            <a:avLst/>
          </a:prstGeom>
          <a:ln w="57150">
            <a:solidFill>
              <a:srgbClr val="A5C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3537F6BB-5930-E043-879F-920FBB3D96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72653" y="620749"/>
            <a:ext cx="3092790" cy="61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78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iving room filled with furniture and a large window&#10;&#10;Description automatically generated">
            <a:extLst>
              <a:ext uri="{FF2B5EF4-FFF2-40B4-BE49-F238E27FC236}">
                <a16:creationId xmlns:a16="http://schemas.microsoft.com/office/drawing/2014/main" id="{D2297DE1-0FF2-394C-AABB-26D8B28BCD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328" y="0"/>
            <a:ext cx="2440983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7CA91B8-3DC3-C54A-A11F-DB29B2CE529A}"/>
              </a:ext>
            </a:extLst>
          </p:cNvPr>
          <p:cNvSpPr/>
          <p:nvPr userDrawn="1"/>
        </p:nvSpPr>
        <p:spPr>
          <a:xfrm>
            <a:off x="575227" y="-1"/>
            <a:ext cx="5487643" cy="4023360"/>
          </a:xfrm>
          <a:prstGeom prst="rect">
            <a:avLst/>
          </a:prstGeom>
          <a:solidFill>
            <a:srgbClr val="6B3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CF87A61-0F5D-E542-B1BB-CAE3882351D0}"/>
              </a:ext>
            </a:extLst>
          </p:cNvPr>
          <p:cNvCxnSpPr>
            <a:cxnSpLocks/>
          </p:cNvCxnSpPr>
          <p:nvPr userDrawn="1"/>
        </p:nvCxnSpPr>
        <p:spPr>
          <a:xfrm>
            <a:off x="1337312" y="1634986"/>
            <a:ext cx="3963472" cy="0"/>
          </a:xfrm>
          <a:prstGeom prst="line">
            <a:avLst/>
          </a:prstGeom>
          <a:ln w="57150">
            <a:solidFill>
              <a:srgbClr val="A5C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B861CB58-0383-E944-870C-A61C45C174B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72653" y="620749"/>
            <a:ext cx="3092790" cy="61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396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588C1EB-D810-7742-870E-B0BDBCD85347}"/>
              </a:ext>
            </a:extLst>
          </p:cNvPr>
          <p:cNvSpPr/>
          <p:nvPr userDrawn="1"/>
        </p:nvSpPr>
        <p:spPr>
          <a:xfrm>
            <a:off x="575227" y="-1"/>
            <a:ext cx="5487643" cy="4023360"/>
          </a:xfrm>
          <a:prstGeom prst="rect">
            <a:avLst/>
          </a:prstGeom>
          <a:solidFill>
            <a:srgbClr val="6B3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2DC5E2A-61FF-7549-829E-FE04EF83DF1D}"/>
              </a:ext>
            </a:extLst>
          </p:cNvPr>
          <p:cNvCxnSpPr>
            <a:cxnSpLocks/>
          </p:cNvCxnSpPr>
          <p:nvPr userDrawn="1"/>
        </p:nvCxnSpPr>
        <p:spPr>
          <a:xfrm>
            <a:off x="1337312" y="1634986"/>
            <a:ext cx="3963472" cy="0"/>
          </a:xfrm>
          <a:prstGeom prst="line">
            <a:avLst/>
          </a:prstGeom>
          <a:ln w="57150">
            <a:solidFill>
              <a:srgbClr val="A5C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A86FFA30-FE39-C341-B5C5-3959694660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72653" y="620749"/>
            <a:ext cx="3092790" cy="61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76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588C1EB-D810-7742-870E-B0BDBCD85347}"/>
              </a:ext>
            </a:extLst>
          </p:cNvPr>
          <p:cNvSpPr/>
          <p:nvPr userDrawn="1"/>
        </p:nvSpPr>
        <p:spPr>
          <a:xfrm>
            <a:off x="575227" y="-1"/>
            <a:ext cx="5487643" cy="4023360"/>
          </a:xfrm>
          <a:prstGeom prst="rect">
            <a:avLst/>
          </a:prstGeom>
          <a:solidFill>
            <a:srgbClr val="6B3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2DC5E2A-61FF-7549-829E-FE04EF83DF1D}"/>
              </a:ext>
            </a:extLst>
          </p:cNvPr>
          <p:cNvCxnSpPr>
            <a:cxnSpLocks/>
          </p:cNvCxnSpPr>
          <p:nvPr userDrawn="1"/>
        </p:nvCxnSpPr>
        <p:spPr>
          <a:xfrm>
            <a:off x="1337312" y="1634986"/>
            <a:ext cx="3963472" cy="0"/>
          </a:xfrm>
          <a:prstGeom prst="line">
            <a:avLst/>
          </a:prstGeom>
          <a:ln w="57150">
            <a:solidFill>
              <a:srgbClr val="A5C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A86FFA30-FE39-C341-B5C5-3959694660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72653" y="620749"/>
            <a:ext cx="3092790" cy="61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484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5442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0220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7ED1C6-FD64-2B4D-9013-3071E1BF658A}"/>
              </a:ext>
            </a:extLst>
          </p:cNvPr>
          <p:cNvSpPr txBox="1"/>
          <p:nvPr/>
        </p:nvSpPr>
        <p:spPr>
          <a:xfrm>
            <a:off x="17751287" y="1825074"/>
            <a:ext cx="58044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 algn="ctr"/>
            <a:r>
              <a:rPr lang="en-US" sz="3000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993331-0F6F-7C42-98B0-F1F0F89A9C51}"/>
              </a:ext>
            </a:extLst>
          </p:cNvPr>
          <p:cNvSpPr txBox="1"/>
          <p:nvPr/>
        </p:nvSpPr>
        <p:spPr>
          <a:xfrm>
            <a:off x="17751287" y="2840737"/>
            <a:ext cx="58044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8E35A3-0A69-3F4E-9CC2-914C3F2D2655}"/>
              </a:ext>
            </a:extLst>
          </p:cNvPr>
          <p:cNvSpPr txBox="1"/>
          <p:nvPr/>
        </p:nvSpPr>
        <p:spPr>
          <a:xfrm>
            <a:off x="17751287" y="3198545"/>
            <a:ext cx="5804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NMLS#</a:t>
            </a:r>
          </a:p>
        </p:txBody>
      </p:sp>
    </p:spTree>
    <p:extLst>
      <p:ext uri="{BB962C8B-B14F-4D97-AF65-F5344CB8AC3E}">
        <p14:creationId xmlns:p14="http://schemas.microsoft.com/office/powerpoint/2010/main" val="2132273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E4561B6-E4B6-774E-805F-D17C03054808}"/>
              </a:ext>
            </a:extLst>
          </p:cNvPr>
          <p:cNvSpPr txBox="1"/>
          <p:nvPr/>
        </p:nvSpPr>
        <p:spPr>
          <a:xfrm>
            <a:off x="556591" y="1882220"/>
            <a:ext cx="5486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 algn="ctr"/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E54EE4-4B5D-8242-B651-E4A92B879EFB}"/>
              </a:ext>
            </a:extLst>
          </p:cNvPr>
          <p:cNvSpPr txBox="1"/>
          <p:nvPr/>
        </p:nvSpPr>
        <p:spPr>
          <a:xfrm>
            <a:off x="556591" y="2975529"/>
            <a:ext cx="548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Title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59904A-E046-9740-8927-D013D9A86648}"/>
              </a:ext>
            </a:extLst>
          </p:cNvPr>
          <p:cNvSpPr txBox="1"/>
          <p:nvPr/>
        </p:nvSpPr>
        <p:spPr>
          <a:xfrm>
            <a:off x="556591" y="3337691"/>
            <a:ext cx="548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NMLS#</a:t>
            </a:r>
          </a:p>
        </p:txBody>
      </p:sp>
    </p:spTree>
    <p:extLst>
      <p:ext uri="{BB962C8B-B14F-4D97-AF65-F5344CB8AC3E}">
        <p14:creationId xmlns:p14="http://schemas.microsoft.com/office/powerpoint/2010/main" val="1831708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81E4CC3-32B8-D242-9B8F-002C4E503911}"/>
              </a:ext>
            </a:extLst>
          </p:cNvPr>
          <p:cNvSpPr txBox="1"/>
          <p:nvPr/>
        </p:nvSpPr>
        <p:spPr>
          <a:xfrm>
            <a:off x="556591" y="1882220"/>
            <a:ext cx="5486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 algn="ctr"/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26A515-8C4C-7D47-AD59-02E28D8126F4}"/>
              </a:ext>
            </a:extLst>
          </p:cNvPr>
          <p:cNvSpPr txBox="1"/>
          <p:nvPr/>
        </p:nvSpPr>
        <p:spPr>
          <a:xfrm>
            <a:off x="556591" y="2975529"/>
            <a:ext cx="548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Title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1C5B76-4098-8941-BAF2-8704A712B465}"/>
              </a:ext>
            </a:extLst>
          </p:cNvPr>
          <p:cNvSpPr txBox="1"/>
          <p:nvPr/>
        </p:nvSpPr>
        <p:spPr>
          <a:xfrm>
            <a:off x="556591" y="3337691"/>
            <a:ext cx="548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NMLS#</a:t>
            </a:r>
          </a:p>
        </p:txBody>
      </p:sp>
    </p:spTree>
    <p:extLst>
      <p:ext uri="{BB962C8B-B14F-4D97-AF65-F5344CB8AC3E}">
        <p14:creationId xmlns:p14="http://schemas.microsoft.com/office/powerpoint/2010/main" val="239838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BE3F17-A9DC-8F48-A72F-E57EADF1F8B4}"/>
              </a:ext>
            </a:extLst>
          </p:cNvPr>
          <p:cNvSpPr txBox="1"/>
          <p:nvPr/>
        </p:nvSpPr>
        <p:spPr>
          <a:xfrm>
            <a:off x="556591" y="1882220"/>
            <a:ext cx="5486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 algn="ctr"/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711231-B6D8-4D47-AD62-10F13EECC982}"/>
              </a:ext>
            </a:extLst>
          </p:cNvPr>
          <p:cNvSpPr txBox="1"/>
          <p:nvPr/>
        </p:nvSpPr>
        <p:spPr>
          <a:xfrm>
            <a:off x="556591" y="2975529"/>
            <a:ext cx="548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B96996-F657-514D-9459-4BC53730C0CD}"/>
              </a:ext>
            </a:extLst>
          </p:cNvPr>
          <p:cNvSpPr txBox="1"/>
          <p:nvPr/>
        </p:nvSpPr>
        <p:spPr>
          <a:xfrm>
            <a:off x="556591" y="3337691"/>
            <a:ext cx="548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NMLS#</a:t>
            </a:r>
          </a:p>
        </p:txBody>
      </p:sp>
    </p:spTree>
    <p:extLst>
      <p:ext uri="{BB962C8B-B14F-4D97-AF65-F5344CB8AC3E}">
        <p14:creationId xmlns:p14="http://schemas.microsoft.com/office/powerpoint/2010/main" val="345375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E324BA-C386-CB42-A2A6-D6153CDC3831}"/>
              </a:ext>
            </a:extLst>
          </p:cNvPr>
          <p:cNvSpPr txBox="1"/>
          <p:nvPr/>
        </p:nvSpPr>
        <p:spPr>
          <a:xfrm>
            <a:off x="17751287" y="1825074"/>
            <a:ext cx="58044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 algn="ctr"/>
            <a:r>
              <a:rPr lang="en-US" sz="3000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CA858F-8DBF-9B46-8CEC-FFBADE6B1E95}"/>
              </a:ext>
            </a:extLst>
          </p:cNvPr>
          <p:cNvSpPr txBox="1"/>
          <p:nvPr/>
        </p:nvSpPr>
        <p:spPr>
          <a:xfrm>
            <a:off x="17751287" y="2840737"/>
            <a:ext cx="58044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9AB719-BCA2-554C-A48F-DC7688FFFAF0}"/>
              </a:ext>
            </a:extLst>
          </p:cNvPr>
          <p:cNvSpPr txBox="1"/>
          <p:nvPr/>
        </p:nvSpPr>
        <p:spPr>
          <a:xfrm>
            <a:off x="17751287" y="3241538"/>
            <a:ext cx="5804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NMLS#</a:t>
            </a:r>
          </a:p>
        </p:txBody>
      </p:sp>
    </p:spTree>
    <p:extLst>
      <p:ext uri="{BB962C8B-B14F-4D97-AF65-F5344CB8AC3E}">
        <p14:creationId xmlns:p14="http://schemas.microsoft.com/office/powerpoint/2010/main" val="1552401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09CC4D-1F3C-BF40-AE69-270B0840CC92}"/>
              </a:ext>
            </a:extLst>
          </p:cNvPr>
          <p:cNvSpPr txBox="1"/>
          <p:nvPr/>
        </p:nvSpPr>
        <p:spPr>
          <a:xfrm>
            <a:off x="556591" y="1882220"/>
            <a:ext cx="5486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 algn="ctr"/>
            <a:r>
              <a:rPr lang="en-US" sz="3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9B10BC-3C51-5B40-A0F8-1DB75FF40412}"/>
              </a:ext>
            </a:extLst>
          </p:cNvPr>
          <p:cNvSpPr txBox="1"/>
          <p:nvPr/>
        </p:nvSpPr>
        <p:spPr>
          <a:xfrm>
            <a:off x="556591" y="2975529"/>
            <a:ext cx="548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3279A6-7848-1E4B-B4C2-91AF21FBBD1D}"/>
              </a:ext>
            </a:extLst>
          </p:cNvPr>
          <p:cNvSpPr txBox="1"/>
          <p:nvPr/>
        </p:nvSpPr>
        <p:spPr>
          <a:xfrm>
            <a:off x="556591" y="3337691"/>
            <a:ext cx="548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NMLS#</a:t>
            </a:r>
          </a:p>
        </p:txBody>
      </p:sp>
    </p:spTree>
    <p:extLst>
      <p:ext uri="{BB962C8B-B14F-4D97-AF65-F5344CB8AC3E}">
        <p14:creationId xmlns:p14="http://schemas.microsoft.com/office/powerpoint/2010/main" val="121719220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_phot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_phot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4_phot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5_phot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6_phot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ZOOM - 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ZOOM - 3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ZOOM - 4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OOM - 5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ZOOM - 6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phot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phot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2640</TotalTime>
  <Words>48</Words>
  <Application>Microsoft Office PowerPoint</Application>
  <PresentationFormat>Custom</PresentationFormat>
  <Paragraphs>24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8</vt:i4>
      </vt:variant>
    </vt:vector>
  </HeadingPairs>
  <TitlesOfParts>
    <vt:vector size="25" baseType="lpstr">
      <vt:lpstr>Arial</vt:lpstr>
      <vt:lpstr>Arial Black</vt:lpstr>
      <vt:lpstr>Calibri</vt:lpstr>
      <vt:lpstr>Custom Design</vt:lpstr>
      <vt:lpstr>1_Custom Design</vt:lpstr>
      <vt:lpstr>ZOOM - 1</vt:lpstr>
      <vt:lpstr>ZOOM - 3</vt:lpstr>
      <vt:lpstr>ZOOM - 4</vt:lpstr>
      <vt:lpstr>ZOOM - 5</vt:lpstr>
      <vt:lpstr>ZOOM - 6</vt:lpstr>
      <vt:lpstr>photo slide</vt:lpstr>
      <vt:lpstr>1_photo slide</vt:lpstr>
      <vt:lpstr>2_photo slide</vt:lpstr>
      <vt:lpstr>3_photo slide</vt:lpstr>
      <vt:lpstr>4_photo slide</vt:lpstr>
      <vt:lpstr>5_photo slide</vt:lpstr>
      <vt:lpstr>6_photo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Terry</dc:creator>
  <cp:lastModifiedBy>Katie Dreifus</cp:lastModifiedBy>
  <cp:revision>68</cp:revision>
  <dcterms:created xsi:type="dcterms:W3CDTF">2020-06-30T20:02:29Z</dcterms:created>
  <dcterms:modified xsi:type="dcterms:W3CDTF">2020-09-10T21:17:51Z</dcterms:modified>
</cp:coreProperties>
</file>